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59" r:id="rId4"/>
    <p:sldId id="257" r:id="rId5"/>
    <p:sldId id="303" r:id="rId6"/>
    <p:sldId id="304" r:id="rId7"/>
    <p:sldId id="260" r:id="rId8"/>
    <p:sldId id="298" r:id="rId9"/>
    <p:sldId id="299" r:id="rId10"/>
    <p:sldId id="300" r:id="rId11"/>
    <p:sldId id="302" r:id="rId12"/>
    <p:sldId id="261" r:id="rId13"/>
    <p:sldId id="292" r:id="rId14"/>
    <p:sldId id="293" r:id="rId15"/>
    <p:sldId id="294" r:id="rId16"/>
    <p:sldId id="296" r:id="rId17"/>
    <p:sldId id="297" r:id="rId18"/>
    <p:sldId id="262" r:id="rId19"/>
    <p:sldId id="287" r:id="rId20"/>
    <p:sldId id="288" r:id="rId21"/>
    <p:sldId id="289" r:id="rId22"/>
    <p:sldId id="290" r:id="rId23"/>
    <p:sldId id="291" r:id="rId24"/>
    <p:sldId id="263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66" r:id="rId38"/>
    <p:sldId id="265" r:id="rId39"/>
    <p:sldId id="264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69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46655-11AC-4757-9403-12BD6D8E3844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88EED-F6B9-46B1-A3E3-0680759FB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617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Ldap</a:t>
            </a:r>
            <a:r>
              <a:rPr lang="en-US" altLang="ko-KR" dirty="0"/>
              <a:t>, </a:t>
            </a:r>
            <a:r>
              <a:rPr lang="ko-KR" altLang="en-US" dirty="0"/>
              <a:t>메일</a:t>
            </a:r>
            <a:r>
              <a:rPr lang="en-US" altLang="ko-KR" dirty="0"/>
              <a:t>, </a:t>
            </a:r>
            <a:r>
              <a:rPr lang="ko-KR" altLang="en-US" dirty="0"/>
              <a:t>엑셀 내보내기 </a:t>
            </a:r>
            <a:r>
              <a:rPr lang="en-US" altLang="ko-KR" dirty="0"/>
              <a:t>, API </a:t>
            </a:r>
            <a:r>
              <a:rPr lang="ko-KR" altLang="en-US" dirty="0"/>
              <a:t>서버</a:t>
            </a:r>
            <a:r>
              <a:rPr lang="en-US" altLang="ko-KR" dirty="0"/>
              <a:t>, UI </a:t>
            </a:r>
            <a:r>
              <a:rPr lang="ko-KR" altLang="en-US" dirty="0"/>
              <a:t>서버는 </a:t>
            </a:r>
            <a:r>
              <a:rPr lang="ko-KR" altLang="en-US" dirty="0" err="1"/>
              <a:t>간트차트</a:t>
            </a:r>
            <a:r>
              <a:rPr lang="ko-KR" altLang="en-US" dirty="0"/>
              <a:t> 메뉴</a:t>
            </a:r>
            <a:r>
              <a:rPr lang="en-US" altLang="ko-KR" dirty="0"/>
              <a:t>, </a:t>
            </a:r>
            <a:r>
              <a:rPr lang="ko-KR" altLang="en-US" dirty="0"/>
              <a:t>시간 관리 메뉴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27CEE-D48C-472C-A9A7-6EF157AC21E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198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Api</a:t>
            </a:r>
            <a:r>
              <a:rPr lang="en-US" altLang="ko-KR" dirty="0"/>
              <a:t>(transaction</a:t>
            </a:r>
            <a:r>
              <a:rPr lang="ko-KR" altLang="en-US" dirty="0"/>
              <a:t> </a:t>
            </a:r>
            <a:r>
              <a:rPr lang="en-US" altLang="ko-KR" dirty="0"/>
              <a:t>rest </a:t>
            </a:r>
            <a:r>
              <a:rPr lang="en-US" altLang="ko-KR" dirty="0" err="1"/>
              <a:t>api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메일 발송</a:t>
            </a:r>
            <a:r>
              <a:rPr lang="en-US" altLang="ko-KR" dirty="0"/>
              <a:t>), UI(</a:t>
            </a:r>
            <a:r>
              <a:rPr lang="ko-KR" altLang="en-US" dirty="0"/>
              <a:t>엑셀 </a:t>
            </a:r>
            <a:r>
              <a:rPr lang="en-US" altLang="ko-KR" dirty="0"/>
              <a:t>export, </a:t>
            </a:r>
            <a:r>
              <a:rPr lang="en-US" altLang="ko-KR" dirty="0" err="1"/>
              <a:t>highchart</a:t>
            </a:r>
            <a:r>
              <a:rPr lang="en-US" altLang="ko-KR" dirty="0"/>
              <a:t>), </a:t>
            </a:r>
            <a:r>
              <a:rPr lang="ko-KR" altLang="en-US" dirty="0"/>
              <a:t>관리자 페이지 </a:t>
            </a:r>
            <a:r>
              <a:rPr lang="en-US" altLang="ko-KR" dirty="0"/>
              <a:t>(UI/API) </a:t>
            </a:r>
            <a:r>
              <a:rPr lang="ko-KR" altLang="en-US" dirty="0"/>
              <a:t>구현</a:t>
            </a:r>
            <a:r>
              <a:rPr lang="en-US" altLang="ko-KR" dirty="0"/>
              <a:t> , </a:t>
            </a:r>
            <a:r>
              <a:rPr lang="en-US" altLang="ko-KR" dirty="0" err="1"/>
              <a:t>api</a:t>
            </a:r>
            <a:r>
              <a:rPr lang="ko-KR" altLang="en-US" dirty="0"/>
              <a:t> 문서 </a:t>
            </a:r>
            <a:r>
              <a:rPr lang="en-US" altLang="ko-KR" dirty="0"/>
              <a:t>swagger </a:t>
            </a:r>
            <a:r>
              <a:rPr lang="ko-KR" altLang="en-US" dirty="0"/>
              <a:t>로 작성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r>
              <a:rPr lang="en-US" altLang="ko-KR" dirty="0" err="1"/>
              <a:t>Springboot</a:t>
            </a:r>
            <a:r>
              <a:rPr lang="en-US" altLang="ko-KR" dirty="0"/>
              <a:t>, data JPA, </a:t>
            </a:r>
            <a:r>
              <a:rPr lang="en-US" altLang="ko-KR" dirty="0" err="1"/>
              <a:t>Oauth</a:t>
            </a:r>
            <a:r>
              <a:rPr lang="en-US" altLang="ko-KR" dirty="0"/>
              <a:t> 2.0 , PostgreSQL, </a:t>
            </a:r>
            <a:r>
              <a:rPr lang="en-US" altLang="ko-KR" dirty="0" err="1"/>
              <a:t>thymeleaf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27CEE-D48C-472C-A9A7-6EF157AC21E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117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B217-9F9A-4AAC-B35B-25B21AA2ADE1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784F-86F0-441E-8690-6E82E5613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10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B217-9F9A-4AAC-B35B-25B21AA2ADE1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784F-86F0-441E-8690-6E82E5613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18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B217-9F9A-4AAC-B35B-25B21AA2ADE1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784F-86F0-441E-8690-6E82E5613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B217-9F9A-4AAC-B35B-25B21AA2ADE1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784F-86F0-441E-8690-6E82E5613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32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B217-9F9A-4AAC-B35B-25B21AA2ADE1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784F-86F0-441E-8690-6E82E5613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56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B217-9F9A-4AAC-B35B-25B21AA2ADE1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784F-86F0-441E-8690-6E82E5613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50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B217-9F9A-4AAC-B35B-25B21AA2ADE1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784F-86F0-441E-8690-6E82E5613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34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B217-9F9A-4AAC-B35B-25B21AA2ADE1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784F-86F0-441E-8690-6E82E5613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309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B217-9F9A-4AAC-B35B-25B21AA2ADE1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784F-86F0-441E-8690-6E82E5613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429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B217-9F9A-4AAC-B35B-25B21AA2ADE1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784F-86F0-441E-8690-6E82E5613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89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FB217-9F9A-4AAC-B35B-25B21AA2ADE1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784F-86F0-441E-8690-6E82E5613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87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FB217-9F9A-4AAC-B35B-25B21AA2ADE1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2784F-86F0-441E-8690-6E82E5613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375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sooblock.com/index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ast.com/k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주요 경력 사항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지원자 이름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윤기쁨</a:t>
            </a:r>
            <a:endParaRPr lang="en-US" altLang="ko-KR" dirty="0" smtClean="0"/>
          </a:p>
          <a:p>
            <a:r>
              <a:rPr lang="en-US" altLang="ko-KR" dirty="0" smtClean="0"/>
              <a:t>rlfmalehd@gmail.com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817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Film</a:t>
            </a:r>
            <a:r>
              <a:rPr lang="ko-KR" altLang="en-US" dirty="0">
                <a:latin typeface="Arial Rounded MT Bold" panose="020F0704030504030204" pitchFamily="34" charset="0"/>
              </a:rPr>
              <a:t> </a:t>
            </a:r>
            <a:r>
              <a:rPr lang="en-US" altLang="ko-KR" dirty="0">
                <a:latin typeface="Arial Rounded MT Bold" panose="020F0704030504030204" pitchFamily="34" charset="0"/>
              </a:rPr>
              <a:t>v2.4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22B943-F736-4B72-A0D7-8B7476A52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6" y="1230922"/>
            <a:ext cx="2192214" cy="4094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D75F95-6D31-40F8-ABA4-93F6B0E8D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283" y="1437907"/>
            <a:ext cx="10081493" cy="484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45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Film</a:t>
            </a:r>
            <a:r>
              <a:rPr lang="ko-KR" altLang="en-US" dirty="0">
                <a:latin typeface="Arial Rounded MT Bold" panose="020F0704030504030204" pitchFamily="34" charset="0"/>
              </a:rPr>
              <a:t> </a:t>
            </a:r>
            <a:r>
              <a:rPr lang="en-US" altLang="ko-KR" dirty="0">
                <a:latin typeface="Arial Rounded MT Bold" panose="020F0704030504030204" pitchFamily="34" charset="0"/>
              </a:rPr>
              <a:t>v2.4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090246"/>
            <a:ext cx="6157606" cy="55973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770" y="1822268"/>
            <a:ext cx="7248772" cy="50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99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dirty="0" smtClean="0"/>
              <a:t>프로젝트 명</a:t>
            </a:r>
            <a:r>
              <a:rPr lang="en-US" altLang="ko-KR" dirty="0" smtClean="0"/>
              <a:t>:</a:t>
            </a:r>
            <a:r>
              <a:rPr lang="en-US" altLang="ko-KR" sz="2800" dirty="0" smtClean="0"/>
              <a:t>SMTP(Spam Mail Training Program)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663168"/>
              </p:ext>
            </p:extLst>
          </p:nvPr>
        </p:nvGraphicFramePr>
        <p:xfrm>
          <a:off x="838200" y="1825625"/>
          <a:ext cx="10515600" cy="3860800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2604247">
                  <a:extLst>
                    <a:ext uri="{9D8B030D-6E8A-4147-A177-3AD203B41FA5}">
                      <a16:colId xmlns:a16="http://schemas.microsoft.com/office/drawing/2014/main" val="856141231"/>
                    </a:ext>
                  </a:extLst>
                </a:gridCol>
                <a:gridCol w="7911353">
                  <a:extLst>
                    <a:ext uri="{9D8B030D-6E8A-4147-A177-3AD203B41FA5}">
                      <a16:colId xmlns:a16="http://schemas.microsoft.com/office/drawing/2014/main" val="2550052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수행기간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2019.01 ~ 2019.02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5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주요 역할 및 담당 업무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Full Stack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78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 기술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Springboot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2.x , oauth2, Spring DATA JPA,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postgresDB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thymeleaf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jquery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bootstrap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42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기여도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개발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100%,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개발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50%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9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참조 링크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97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 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보안 컨설팅 솔루션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악성 스팸 메일 모의 훈련 프로그램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  <a:b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웹 페이지에서 이미지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사이트 주소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 등을 첨부하여 메일 템플릿을 작성할 수 있고 사용할 템플릿 및 </a:t>
                      </a:r>
                      <a:r>
                        <a:rPr lang="ko-KR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조직도에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따른 대상자와 일정을 설정하여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모의 훈련 실시 및 메일을 수신한 사용자의 이미지 열람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첨부 문서 열람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사이트 방문 등을 기록하고 이를 활용하여 보안에 취약한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b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사용자를 교육할 수 있도록 하는 서비스 개발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319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778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Spam mail training program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CACFFE-517A-42A7-9ACC-1FF814F0F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650"/>
          <a:stretch/>
        </p:blipFill>
        <p:spPr>
          <a:xfrm>
            <a:off x="563880" y="1230923"/>
            <a:ext cx="10805160" cy="512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06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Spam mail training program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DD2D12-11B8-45E0-8721-81D03391D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230922"/>
            <a:ext cx="10744200" cy="524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18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Spam mail training program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65" y="1387887"/>
            <a:ext cx="11065199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4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Spam mail training program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DA4B98-67A1-40D9-8F58-73B9322DD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16"/>
          <a:stretch/>
        </p:blipFill>
        <p:spPr>
          <a:xfrm>
            <a:off x="485781" y="1230922"/>
            <a:ext cx="11220437" cy="506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70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Spam mail training program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05" y="1230922"/>
            <a:ext cx="11290771" cy="5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58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dirty="0" smtClean="0"/>
              <a:t>프로젝트 명</a:t>
            </a:r>
            <a:r>
              <a:rPr lang="en-US" altLang="ko-KR" dirty="0" smtClean="0"/>
              <a:t>: </a:t>
            </a:r>
            <a:r>
              <a:rPr lang="en-US" altLang="ko-KR" sz="2800" dirty="0" smtClean="0"/>
              <a:t>FOMS(</a:t>
            </a:r>
            <a:r>
              <a:rPr lang="en-US" altLang="ko-KR" sz="2800" dirty="0" err="1" smtClean="0"/>
              <a:t>Fasoo</a:t>
            </a:r>
            <a:r>
              <a:rPr lang="en-US" altLang="ko-KR" sz="2800" dirty="0" smtClean="0"/>
              <a:t> Organization Management System)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34412"/>
              </p:ext>
            </p:extLst>
          </p:nvPr>
        </p:nvGraphicFramePr>
        <p:xfrm>
          <a:off x="838200" y="1825625"/>
          <a:ext cx="10515600" cy="2763520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2604247">
                  <a:extLst>
                    <a:ext uri="{9D8B030D-6E8A-4147-A177-3AD203B41FA5}">
                      <a16:colId xmlns:a16="http://schemas.microsoft.com/office/drawing/2014/main" val="856141231"/>
                    </a:ext>
                  </a:extLst>
                </a:gridCol>
                <a:gridCol w="7911353">
                  <a:extLst>
                    <a:ext uri="{9D8B030D-6E8A-4147-A177-3AD203B41FA5}">
                      <a16:colId xmlns:a16="http://schemas.microsoft.com/office/drawing/2014/main" val="2550052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수행기간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2018.06~2018.12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5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주요 역할 및 담당 업무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Full Stack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78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 기술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Springboot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2.x , oauth2, Spring DATA JPA,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postgresDB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thymeleaf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jquery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bootstrap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42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기여도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개발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100%,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개발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50%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9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참조 링크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97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 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사내 업무 관리 시스템 개발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사내 </a:t>
                      </a:r>
                      <a:r>
                        <a:rPr lang="ko-KR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조직도에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따른 권한 관리 및 업무 관리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업무 현황 관리 서비스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020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025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FOMS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00" y="1412457"/>
            <a:ext cx="10236071" cy="50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60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프로젝트 목록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최신순</a:t>
            </a:r>
            <a:r>
              <a:rPr lang="ko-KR" altLang="en-US" dirty="0" smtClean="0"/>
              <a:t> 시간 정렬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서버 개발 경력</a:t>
            </a:r>
            <a:r>
              <a:rPr lang="en-US" altLang="ko-KR" sz="3200" dirty="0" smtClean="0"/>
              <a:t>(2</a:t>
            </a:r>
            <a:r>
              <a:rPr lang="ko-KR" altLang="en-US" sz="3200" dirty="0" smtClean="0"/>
              <a:t>년 반</a:t>
            </a:r>
            <a:r>
              <a:rPr lang="en-US" altLang="ko-KR" sz="3200" dirty="0" smtClean="0"/>
              <a:t>)</a:t>
            </a:r>
          </a:p>
          <a:p>
            <a:pPr lvl="1"/>
            <a:r>
              <a:rPr lang="en-US" altLang="ko-KR" sz="2800" dirty="0" smtClean="0"/>
              <a:t>Toast Cloud Homepage &amp; admin</a:t>
            </a:r>
            <a:endParaRPr lang="ko-KR" altLang="en-US" sz="2800" dirty="0" smtClean="0"/>
          </a:p>
          <a:p>
            <a:pPr lvl="1"/>
            <a:r>
              <a:rPr lang="en-US" altLang="ko-KR" sz="2800" dirty="0" smtClean="0"/>
              <a:t>FILM2.4(log managing system)</a:t>
            </a:r>
          </a:p>
          <a:p>
            <a:pPr lvl="1"/>
            <a:r>
              <a:rPr lang="en-US" altLang="ko-KR" sz="2800" dirty="0" smtClean="0"/>
              <a:t>SMTP(Spam Mail Training Program)</a:t>
            </a:r>
          </a:p>
          <a:p>
            <a:pPr lvl="1"/>
            <a:r>
              <a:rPr lang="en-US" altLang="ko-KR" sz="2800" dirty="0" smtClean="0"/>
              <a:t>FOMS(</a:t>
            </a:r>
            <a:r>
              <a:rPr lang="en-US" altLang="ko-KR" sz="2800" dirty="0" err="1" smtClean="0"/>
              <a:t>Fasoo</a:t>
            </a:r>
            <a:r>
              <a:rPr lang="en-US" altLang="ko-KR" sz="2800" dirty="0" smtClean="0"/>
              <a:t> Organization Management System)</a:t>
            </a:r>
          </a:p>
          <a:p>
            <a:pPr lvl="1"/>
            <a:r>
              <a:rPr lang="en-US" altLang="ko-KR" sz="2800" dirty="0" err="1" smtClean="0"/>
              <a:t>Fasooblock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문서 원본 증명 서비스</a:t>
            </a:r>
            <a:r>
              <a:rPr lang="en-US" altLang="ko-KR" sz="2800" dirty="0" smtClean="0"/>
              <a:t>)</a:t>
            </a:r>
          </a:p>
          <a:p>
            <a:r>
              <a:rPr lang="ko-KR" altLang="en-US" sz="3200" dirty="0" smtClean="0"/>
              <a:t>클라이언트 개발 경력</a:t>
            </a:r>
            <a:r>
              <a:rPr lang="en-US" altLang="ko-KR" sz="3200" dirty="0" smtClean="0"/>
              <a:t>(1</a:t>
            </a:r>
            <a:r>
              <a:rPr lang="ko-KR" altLang="en-US" sz="3200" dirty="0" smtClean="0"/>
              <a:t>년 반</a:t>
            </a:r>
            <a:r>
              <a:rPr lang="en-US" altLang="ko-KR" sz="3200" dirty="0" smtClean="0"/>
              <a:t>)</a:t>
            </a:r>
          </a:p>
          <a:p>
            <a:pPr lvl="1"/>
            <a:r>
              <a:rPr lang="en-US" altLang="ko-KR" sz="2800" dirty="0" err="1" smtClean="0"/>
              <a:t>LClient</a:t>
            </a:r>
            <a:r>
              <a:rPr lang="en-US" altLang="ko-KR" sz="2800" dirty="0" smtClean="0"/>
              <a:t>(OS X </a:t>
            </a:r>
            <a:r>
              <a:rPr lang="ko-KR" altLang="en-US" sz="2800" dirty="0" smtClean="0"/>
              <a:t>기반 </a:t>
            </a:r>
            <a:r>
              <a:rPr lang="en-US" altLang="ko-KR" sz="2800" dirty="0" smtClean="0"/>
              <a:t>DRM)</a:t>
            </a:r>
          </a:p>
          <a:p>
            <a:pPr lvl="1"/>
            <a:r>
              <a:rPr lang="ko-KR" altLang="ko-KR" sz="2800" dirty="0" smtClean="0"/>
              <a:t>레지스트리 가상화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645246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FOMS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185926-1F08-425D-97D6-6611B90FD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64" y="1079500"/>
            <a:ext cx="10911336" cy="53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04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FOMS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65009-3577-456D-8E72-193AA93E5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28" y="1058530"/>
            <a:ext cx="9610884" cy="534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92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FOMS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87" y="1230922"/>
            <a:ext cx="10010500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37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FOMS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10693-B4E9-46BE-88C9-5D7CF2D4F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58" y="556260"/>
            <a:ext cx="5916884" cy="5745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7014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dirty="0" smtClean="0"/>
              <a:t>프로젝트 명</a:t>
            </a:r>
            <a:r>
              <a:rPr lang="en-US" altLang="ko-KR" dirty="0" smtClean="0"/>
              <a:t>: </a:t>
            </a:r>
            <a:r>
              <a:rPr lang="en-US" altLang="ko-KR" sz="2800" dirty="0" err="1" smtClean="0"/>
              <a:t>Fasooblock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문서 원본 증명 서비스</a:t>
            </a:r>
            <a:r>
              <a:rPr lang="en-US" altLang="ko-KR" sz="2800" dirty="0" smtClean="0"/>
              <a:t>)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0949500"/>
              </p:ext>
            </p:extLst>
          </p:nvPr>
        </p:nvGraphicFramePr>
        <p:xfrm>
          <a:off x="838200" y="1825625"/>
          <a:ext cx="10515600" cy="3581400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2604247">
                  <a:extLst>
                    <a:ext uri="{9D8B030D-6E8A-4147-A177-3AD203B41FA5}">
                      <a16:colId xmlns:a16="http://schemas.microsoft.com/office/drawing/2014/main" val="856141231"/>
                    </a:ext>
                  </a:extLst>
                </a:gridCol>
                <a:gridCol w="7911353">
                  <a:extLst>
                    <a:ext uri="{9D8B030D-6E8A-4147-A177-3AD203B41FA5}">
                      <a16:colId xmlns:a16="http://schemas.microsoft.com/office/drawing/2014/main" val="2550052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수행기간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2017.08 ~ 2018.06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5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주요 역할 및 담당 업무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Full Stack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78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 기술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Springboot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1.x , oauth2, Spring DATA JPA,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postgresDB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thymeleaf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jquery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bootstrap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42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기여도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 프로젝트에서 맡은 비중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70%,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개발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80%,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로그인 후 화면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메뉴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60% 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9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참조 링크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hlinkClick r:id="rId2"/>
                        </a:rPr>
                        <a:t>http://www.fasooblock.com/index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97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 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개발 및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관리자 페이지 개발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blockchain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이용한 문서 원본 증명 서비스 개발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 단위 테스트 작성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반환 가능한 모든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HTTP status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값에 대하여 테스트 케이스 작성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497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824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 err="1">
                <a:latin typeface="Arial Rounded MT Bold" panose="020F0704030504030204" pitchFamily="34" charset="0"/>
              </a:rPr>
              <a:t>Fasooblock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91FD33D-F9B7-42E9-8DF2-332C42E05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37" y="1230921"/>
            <a:ext cx="9465424" cy="5134709"/>
          </a:xfrm>
        </p:spPr>
      </p:pic>
    </p:spTree>
    <p:extLst>
      <p:ext uri="{BB962C8B-B14F-4D97-AF65-F5344CB8AC3E}">
        <p14:creationId xmlns:p14="http://schemas.microsoft.com/office/powerpoint/2010/main" val="3983855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 err="1">
                <a:latin typeface="Arial Rounded MT Bold" panose="020F0704030504030204" pitchFamily="34" charset="0"/>
              </a:rPr>
              <a:t>Fasooblock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83EEDCA-6DB5-4C26-B203-30C90232F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367" y="1230922"/>
            <a:ext cx="10163266" cy="495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12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 err="1">
                <a:latin typeface="Arial Rounded MT Bold" panose="020F0704030504030204" pitchFamily="34" charset="0"/>
              </a:rPr>
              <a:t>Fasooblock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5238C2-1F48-4A6E-AACB-AF909158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45" y="1230922"/>
            <a:ext cx="10325445" cy="503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56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 err="1">
                <a:latin typeface="Arial Rounded MT Bold" panose="020F0704030504030204" pitchFamily="34" charset="0"/>
              </a:rPr>
              <a:t>Fasooblock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0BEF258-7E50-4B97-A863-5632AD794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350" y="1230922"/>
            <a:ext cx="10217327" cy="498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51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 err="1">
                <a:latin typeface="Arial Rounded MT Bold" panose="020F0704030504030204" pitchFamily="34" charset="0"/>
              </a:rPr>
              <a:t>Fasooblock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C084C84-CF96-4D74-B663-793B2501A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934" y="1134207"/>
            <a:ext cx="10595742" cy="516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40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2839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서버 개발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997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 err="1">
                <a:latin typeface="Arial Rounded MT Bold" panose="020F0704030504030204" pitchFamily="34" charset="0"/>
              </a:rPr>
              <a:t>Fasooblock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76422A6-C94A-4CF4-8569-F55C280B9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387" y="1134206"/>
            <a:ext cx="10598163" cy="516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79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 err="1">
                <a:latin typeface="Arial Rounded MT Bold" panose="020F0704030504030204" pitchFamily="34" charset="0"/>
              </a:rPr>
              <a:t>Fasooblock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B139AC-EF20-428D-B947-C5833917E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91" y="1230922"/>
            <a:ext cx="10326950" cy="4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28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 err="1">
                <a:latin typeface="Arial Rounded MT Bold" panose="020F0704030504030204" pitchFamily="34" charset="0"/>
              </a:rPr>
              <a:t>Fasooblock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8AD892-FF4A-487A-A67A-34767219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129540"/>
            <a:ext cx="11503514" cy="537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8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 err="1">
                <a:latin typeface="Arial Rounded MT Bold" panose="020F0704030504030204" pitchFamily="34" charset="0"/>
              </a:rPr>
              <a:t>Fasooblock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723DC3-5C18-4BD4-AC59-3DFD19CF3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230922"/>
            <a:ext cx="11395992" cy="490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19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 err="1">
                <a:latin typeface="Arial Rounded MT Bold" panose="020F0704030504030204" pitchFamily="34" charset="0"/>
              </a:rPr>
              <a:t>Fasooblock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ABCAF2-4E2A-4228-9134-DF10905DD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111941"/>
            <a:ext cx="11235566" cy="518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25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 err="1">
                <a:latin typeface="Arial Rounded MT Bold" panose="020F0704030504030204" pitchFamily="34" charset="0"/>
              </a:rPr>
              <a:t>Fasooblock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09505-4277-44F6-8659-9CDA1E670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65" y="1109007"/>
            <a:ext cx="9875521" cy="548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95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 err="1">
                <a:latin typeface="Arial Rounded MT Bold" panose="020F0704030504030204" pitchFamily="34" charset="0"/>
              </a:rPr>
              <a:t>Fasooblock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8C90BD-441B-40DC-8513-E16BDA545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283" y="506254"/>
            <a:ext cx="6891439" cy="5845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6300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2839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클라이언트 개발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058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dirty="0" smtClean="0"/>
              <a:t>프로젝트 명</a:t>
            </a:r>
            <a:r>
              <a:rPr lang="en-US" altLang="ko-KR" dirty="0" smtClean="0"/>
              <a:t>:</a:t>
            </a:r>
            <a:r>
              <a:rPr lang="en-US" altLang="ko-KR" sz="2800" dirty="0" err="1" smtClean="0"/>
              <a:t>LClient</a:t>
            </a:r>
            <a:r>
              <a:rPr lang="en-US" altLang="ko-KR" sz="2800" dirty="0" smtClean="0"/>
              <a:t>(OS X </a:t>
            </a:r>
            <a:r>
              <a:rPr lang="ko-KR" altLang="en-US" sz="2800" dirty="0" smtClean="0"/>
              <a:t>기반 </a:t>
            </a:r>
            <a:r>
              <a:rPr lang="en-US" altLang="ko-KR" sz="2800" dirty="0" smtClean="0"/>
              <a:t>DRM)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0725145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2604247">
                  <a:extLst>
                    <a:ext uri="{9D8B030D-6E8A-4147-A177-3AD203B41FA5}">
                      <a16:colId xmlns:a16="http://schemas.microsoft.com/office/drawing/2014/main" val="856141231"/>
                    </a:ext>
                  </a:extLst>
                </a:gridCol>
                <a:gridCol w="7911353">
                  <a:extLst>
                    <a:ext uri="{9D8B030D-6E8A-4147-A177-3AD203B41FA5}">
                      <a16:colId xmlns:a16="http://schemas.microsoft.com/office/drawing/2014/main" val="2550052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수행기간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2016.08 ~ 2017.08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5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주요 역할 및 담당 업무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 X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 개발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Mac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PC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용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DRM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78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 기술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Object-C, OS</a:t>
                      </a:r>
                      <a:r>
                        <a:rPr lang="en-US" altLang="ko-KR" baseline="0" dirty="0" smtClean="0"/>
                        <a:t> X App Packager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42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기여도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9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참조 링크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97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970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dirty="0" smtClean="0"/>
              <a:t>프로젝트 명</a:t>
            </a:r>
            <a:r>
              <a:rPr lang="en-US" altLang="ko-KR" dirty="0" smtClean="0"/>
              <a:t>: </a:t>
            </a:r>
            <a:r>
              <a:rPr lang="ko-KR" altLang="ko-KR" sz="2800" dirty="0" smtClean="0"/>
              <a:t>레지스트리 가상화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297488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2604247">
                  <a:extLst>
                    <a:ext uri="{9D8B030D-6E8A-4147-A177-3AD203B41FA5}">
                      <a16:colId xmlns:a16="http://schemas.microsoft.com/office/drawing/2014/main" val="856141231"/>
                    </a:ext>
                  </a:extLst>
                </a:gridCol>
                <a:gridCol w="7911353">
                  <a:extLst>
                    <a:ext uri="{9D8B030D-6E8A-4147-A177-3AD203B41FA5}">
                      <a16:colId xmlns:a16="http://schemas.microsoft.com/office/drawing/2014/main" val="2550052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수행기간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2016.01 ~ 2016.07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5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주요 역할 및 담당 업무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윈도우 커널 드라이버 개발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레지스트리 가상화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78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 기술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Cpp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windebug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등등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42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기여도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9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참조 링크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97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805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dirty="0" smtClean="0"/>
              <a:t>프로젝트 명</a:t>
            </a:r>
            <a:r>
              <a:rPr lang="en-US" altLang="ko-KR" dirty="0" smtClean="0"/>
              <a:t>: </a:t>
            </a:r>
            <a:r>
              <a:rPr lang="en-US" altLang="ko-KR" sz="2800" dirty="0" smtClean="0"/>
              <a:t>Toast Cloud Homepage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2246750"/>
              </p:ext>
            </p:extLst>
          </p:nvPr>
        </p:nvGraphicFramePr>
        <p:xfrm>
          <a:off x="838200" y="1825625"/>
          <a:ext cx="10515600" cy="3586480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2604247">
                  <a:extLst>
                    <a:ext uri="{9D8B030D-6E8A-4147-A177-3AD203B41FA5}">
                      <a16:colId xmlns:a16="http://schemas.microsoft.com/office/drawing/2014/main" val="856141231"/>
                    </a:ext>
                  </a:extLst>
                </a:gridCol>
                <a:gridCol w="7911353">
                  <a:extLst>
                    <a:ext uri="{9D8B030D-6E8A-4147-A177-3AD203B41FA5}">
                      <a16:colId xmlns:a16="http://schemas.microsoft.com/office/drawing/2014/main" val="2550052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수행기간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2019.06</a:t>
                      </a:r>
                      <a:r>
                        <a:rPr lang="en-US" altLang="ko-KR" baseline="0" dirty="0" smtClean="0"/>
                        <a:t> ~ </a:t>
                      </a:r>
                      <a:r>
                        <a:rPr lang="ko-KR" altLang="en-US" baseline="0" dirty="0" smtClean="0"/>
                        <a:t>진행중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5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주요 역할 및 담당 업무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Full Stack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서버 개발</a:t>
                      </a:r>
                      <a:r>
                        <a:rPr lang="en-US" altLang="ko-KR" baseline="0" dirty="0" smtClean="0"/>
                        <a:t>, TC </a:t>
                      </a:r>
                      <a:r>
                        <a:rPr lang="en-US" altLang="ko-KR" sz="1800" dirty="0" smtClean="0"/>
                        <a:t>Homepage &amp; admin </a:t>
                      </a:r>
                      <a:r>
                        <a:rPr lang="ko-KR" altLang="en-US" sz="1800" dirty="0" smtClean="0"/>
                        <a:t>프로젝트 개발 담당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78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 기술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Frontend</a:t>
                      </a:r>
                      <a:r>
                        <a:rPr lang="en-US" altLang="ko-KR" baseline="0" dirty="0" smtClean="0"/>
                        <a:t> – </a:t>
                      </a:r>
                      <a:r>
                        <a:rPr lang="en-US" altLang="ko-KR" dirty="0" err="1" smtClean="0"/>
                        <a:t>Vue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Vuex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zuul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rxjs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en-US" altLang="ko-KR" baseline="0" dirty="0" err="1" smtClean="0"/>
                        <a:t>webpack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등</a:t>
                      </a:r>
                      <a:r>
                        <a:rPr lang="en-US" altLang="ko-KR" baseline="0" dirty="0" smtClean="0"/>
                        <a:t>, Backend – </a:t>
                      </a:r>
                      <a:r>
                        <a:rPr lang="en-US" altLang="ko-KR" baseline="0" dirty="0" err="1" smtClean="0"/>
                        <a:t>SpringBoot</a:t>
                      </a:r>
                      <a:r>
                        <a:rPr lang="en-US" altLang="ko-KR" baseline="0" dirty="0" smtClean="0"/>
                        <a:t>, JPA, MySQL, </a:t>
                      </a:r>
                      <a:r>
                        <a:rPr lang="en-US" altLang="ko-KR" baseline="0" dirty="0" err="1" smtClean="0"/>
                        <a:t>RxJava</a:t>
                      </a:r>
                      <a:r>
                        <a:rPr lang="en-US" altLang="ko-KR" baseline="0" dirty="0" smtClean="0"/>
                        <a:t>, Spring </a:t>
                      </a:r>
                      <a:r>
                        <a:rPr lang="en-US" altLang="ko-KR" baseline="0" dirty="0" err="1" smtClean="0"/>
                        <a:t>WebFlux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42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기여도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9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참조 링크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hlinkClick r:id="rId2"/>
                        </a:rPr>
                        <a:t>https://www.toast.com/kr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97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 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고객 사례 메뉴와 관련하여 기존에 </a:t>
                      </a:r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로 관리하지 않고 </a:t>
                      </a:r>
                      <a:r>
                        <a:rPr lang="ko-KR" altLang="en-US" dirty="0" err="1" smtClean="0"/>
                        <a:t>하드코딩</a:t>
                      </a:r>
                      <a:r>
                        <a:rPr lang="ko-KR" altLang="en-US" dirty="0" smtClean="0"/>
                        <a:t> 되어 있던 데이터들 </a:t>
                      </a:r>
                      <a:r>
                        <a:rPr lang="en-US" altLang="ko-KR" dirty="0" smtClean="0"/>
                        <a:t>DB </a:t>
                      </a:r>
                      <a:r>
                        <a:rPr lang="ko-KR" altLang="en-US" dirty="0" smtClean="0"/>
                        <a:t>로 관리되도록 코드 수정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en-US" altLang="ko-KR" baseline="0" dirty="0" smtClean="0"/>
                        <a:t>UI </a:t>
                      </a:r>
                      <a:r>
                        <a:rPr lang="ko-KR" altLang="en-US" baseline="0" dirty="0" smtClean="0"/>
                        <a:t>코드 수정 및 </a:t>
                      </a:r>
                      <a:r>
                        <a:rPr lang="en-US" altLang="ko-KR" baseline="0" dirty="0" err="1" smtClean="0"/>
                        <a:t>api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추가</a:t>
                      </a:r>
                      <a:r>
                        <a:rPr lang="en-US" altLang="ko-KR" baseline="0" dirty="0" smtClean="0"/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baseline="0" dirty="0" smtClean="0"/>
                        <a:t>고객 사례 관리 </a:t>
                      </a:r>
                      <a:r>
                        <a:rPr lang="en-US" altLang="ko-KR" baseline="0" dirty="0" smtClean="0"/>
                        <a:t>CMS </a:t>
                      </a:r>
                      <a:r>
                        <a:rPr lang="ko-KR" altLang="en-US" baseline="0" dirty="0" smtClean="0"/>
                        <a:t>개발</a:t>
                      </a:r>
                      <a:endParaRPr lang="en-US" altLang="ko-KR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baseline="0" dirty="0" smtClean="0"/>
                        <a:t>기타 요금 계산 내역 엑셀 다운로드 </a:t>
                      </a:r>
                      <a:r>
                        <a:rPr lang="en-US" altLang="ko-KR" baseline="0" dirty="0" err="1" smtClean="0"/>
                        <a:t>api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개발 등 </a:t>
                      </a:r>
                      <a:r>
                        <a:rPr lang="en-US" altLang="ko-KR" baseline="0" dirty="0" smtClean="0"/>
                        <a:t>7,8,9,10,11 </a:t>
                      </a:r>
                      <a:r>
                        <a:rPr lang="ko-KR" altLang="en-US" baseline="0" dirty="0" smtClean="0"/>
                        <a:t>정기 배포 사양 개발 및 </a:t>
                      </a:r>
                      <a:r>
                        <a:rPr lang="en-US" altLang="ko-KR" baseline="0" dirty="0" smtClean="0"/>
                        <a:t>QA </a:t>
                      </a:r>
                      <a:r>
                        <a:rPr lang="ko-KR" altLang="en-US" baseline="0" dirty="0" smtClean="0"/>
                        <a:t>진행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944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76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 smtClean="0">
                <a:latin typeface="Arial Rounded MT Bold" panose="020F0704030504030204" pitchFamily="34" charset="0"/>
              </a:rPr>
              <a:t>Toast </a:t>
            </a:r>
            <a:r>
              <a:rPr lang="en-US" altLang="ko-KR" dirty="0">
                <a:latin typeface="Arial Rounded MT Bold" panose="020F0704030504030204" pitchFamily="34" charset="0"/>
              </a:rPr>
              <a:t>Cloud Homepage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7" y="1326485"/>
            <a:ext cx="10125349" cy="493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73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15" y="1775743"/>
            <a:ext cx="6914502" cy="33769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 smtClean="0">
                <a:latin typeface="Arial Rounded MT Bold" panose="020F0704030504030204" pitchFamily="34" charset="0"/>
              </a:rPr>
              <a:t>Toast </a:t>
            </a:r>
            <a:r>
              <a:rPr lang="en-US" altLang="ko-KR" dirty="0">
                <a:latin typeface="Arial Rounded MT Bold" panose="020F0704030504030204" pitchFamily="34" charset="0"/>
              </a:rPr>
              <a:t>Cloud Homepage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452" y="1230922"/>
            <a:ext cx="6548182" cy="3229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30175"/>
          <a:stretch/>
        </p:blipFill>
        <p:spPr>
          <a:xfrm>
            <a:off x="3842730" y="4460552"/>
            <a:ext cx="6420616" cy="22040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66874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dirty="0" smtClean="0"/>
              <a:t>프로젝트 명</a:t>
            </a:r>
            <a:r>
              <a:rPr lang="en-US" altLang="ko-KR" dirty="0" smtClean="0"/>
              <a:t>:</a:t>
            </a:r>
            <a:r>
              <a:rPr lang="en-US" altLang="ko-KR" sz="2800" dirty="0" smtClean="0"/>
              <a:t>FILM2.4(log managing system)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6863289"/>
              </p:ext>
            </p:extLst>
          </p:nvPr>
        </p:nvGraphicFramePr>
        <p:xfrm>
          <a:off x="838200" y="1825625"/>
          <a:ext cx="10515600" cy="3591560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2604247">
                  <a:extLst>
                    <a:ext uri="{9D8B030D-6E8A-4147-A177-3AD203B41FA5}">
                      <a16:colId xmlns:a16="http://schemas.microsoft.com/office/drawing/2014/main" val="856141231"/>
                    </a:ext>
                  </a:extLst>
                </a:gridCol>
                <a:gridCol w="7911353">
                  <a:extLst>
                    <a:ext uri="{9D8B030D-6E8A-4147-A177-3AD203B41FA5}">
                      <a16:colId xmlns:a16="http://schemas.microsoft.com/office/drawing/2014/main" val="2550052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수행기간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2019.02 ~ 2019.06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5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주요 역할 및 담당 업무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 모듈 및 </a:t>
                      </a:r>
                      <a:r>
                        <a:rPr lang="en-US" altLang="ko-KR" dirty="0" smtClean="0"/>
                        <a:t>Full Stack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78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 기술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Vanilla Spring MVC, JSP, </a:t>
                      </a:r>
                      <a:r>
                        <a:rPr lang="en-US" altLang="ko-KR" dirty="0" err="1" smtClean="0"/>
                        <a:t>Lucene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ko-KR" dirty="0" smtClean="0"/>
                        <a:t>엔진</a:t>
                      </a:r>
                      <a:r>
                        <a:rPr lang="en-US" altLang="ko-KR" dirty="0" smtClean="0"/>
                        <a:t>, DB native query </a:t>
                      </a:r>
                      <a:r>
                        <a:rPr lang="ko-KR" altLang="en-US" dirty="0" smtClean="0"/>
                        <a:t>작성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42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기여도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 프로젝트 내 기여 비중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10%,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담당 모듈 개발 기여 비중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9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참조 링크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97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 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 스토리지 또는 메모리 사용량을 감시하여 로그를 전송하고 해당 로그를 관리하는 서버 기능 개발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b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마이크로 기능 단위 클라이언트 모듈 개발 및 단독 기능 서버 개발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 페이지 개발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b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DB :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sqlserver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cubrid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oracle</a:t>
                      </a:r>
                      <a:b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클라이언트 모듈 개발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 관리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811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2803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Film</a:t>
            </a:r>
            <a:r>
              <a:rPr lang="ko-KR" altLang="en-US" dirty="0">
                <a:latin typeface="Arial Rounded MT Bold" panose="020F0704030504030204" pitchFamily="34" charset="0"/>
              </a:rPr>
              <a:t> </a:t>
            </a:r>
            <a:r>
              <a:rPr lang="en-US" altLang="ko-KR" dirty="0">
                <a:latin typeface="Arial Rounded MT Bold" panose="020F0704030504030204" pitchFamily="34" charset="0"/>
              </a:rPr>
              <a:t>v2.4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77F541-D3F1-40E5-BD57-73CD65B6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01" y="1230922"/>
            <a:ext cx="2584484" cy="33537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D8B37286-0878-458E-97E4-AF5F76C9B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3043" y="1346200"/>
            <a:ext cx="10099193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82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E48A2-6CE9-4486-8B37-CC7F4657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354623"/>
            <a:ext cx="9875520" cy="876299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Film</a:t>
            </a:r>
            <a:r>
              <a:rPr lang="ko-KR" altLang="en-US" dirty="0">
                <a:latin typeface="Arial Rounded MT Bold" panose="020F0704030504030204" pitchFamily="34" charset="0"/>
              </a:rPr>
              <a:t> </a:t>
            </a:r>
            <a:r>
              <a:rPr lang="en-US" altLang="ko-KR" dirty="0">
                <a:latin typeface="Arial Rounded MT Bold" panose="020F0704030504030204" pitchFamily="34" charset="0"/>
              </a:rPr>
              <a:t>v2.4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423E43B-E2AF-4E10-8CAF-37101324C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4325"/>
          <a:stretch/>
        </p:blipFill>
        <p:spPr>
          <a:xfrm>
            <a:off x="556883" y="1110761"/>
            <a:ext cx="2313317" cy="40462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FDFBE1-CF2F-4AB8-B800-6A1F15D55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87" y="1526931"/>
            <a:ext cx="10007089" cy="488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6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660</Words>
  <Application>Microsoft Office PowerPoint</Application>
  <PresentationFormat>와이드스크린</PresentationFormat>
  <Paragraphs>134</Paragraphs>
  <Slides>39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Arial</vt:lpstr>
      <vt:lpstr>Arial Rounded MT Bold</vt:lpstr>
      <vt:lpstr>Office 테마</vt:lpstr>
      <vt:lpstr>주요 경력 사항</vt:lpstr>
      <vt:lpstr>전체 프로젝트 목록(최신순 시간 정렬)</vt:lpstr>
      <vt:lpstr>서버 개발</vt:lpstr>
      <vt:lpstr>프로젝트 명: Toast Cloud Homepage</vt:lpstr>
      <vt:lpstr>Toast Cloud Homepage</vt:lpstr>
      <vt:lpstr>Toast Cloud Homepage</vt:lpstr>
      <vt:lpstr>프로젝트 명:FILM2.4(log managing system) </vt:lpstr>
      <vt:lpstr>Film v2.4</vt:lpstr>
      <vt:lpstr>Film v2.4</vt:lpstr>
      <vt:lpstr>Film v2.4</vt:lpstr>
      <vt:lpstr>Film v2.4</vt:lpstr>
      <vt:lpstr>프로젝트 명:SMTP(Spam Mail Training Program) </vt:lpstr>
      <vt:lpstr>Spam mail training program</vt:lpstr>
      <vt:lpstr>Spam mail training program</vt:lpstr>
      <vt:lpstr>Spam mail training program</vt:lpstr>
      <vt:lpstr>Spam mail training program</vt:lpstr>
      <vt:lpstr>Spam mail training program</vt:lpstr>
      <vt:lpstr>프로젝트 명: FOMS(Fasoo Organization Management System)</vt:lpstr>
      <vt:lpstr>FOMS</vt:lpstr>
      <vt:lpstr>FOMS</vt:lpstr>
      <vt:lpstr>FOMS</vt:lpstr>
      <vt:lpstr>FOMS</vt:lpstr>
      <vt:lpstr>FOMS</vt:lpstr>
      <vt:lpstr>프로젝트 명: Fasooblock(문서 원본 증명 서비스)</vt:lpstr>
      <vt:lpstr>Fasooblock</vt:lpstr>
      <vt:lpstr>Fasooblock</vt:lpstr>
      <vt:lpstr>Fasooblock</vt:lpstr>
      <vt:lpstr>Fasooblock</vt:lpstr>
      <vt:lpstr>Fasooblock</vt:lpstr>
      <vt:lpstr>Fasooblock</vt:lpstr>
      <vt:lpstr>Fasooblock</vt:lpstr>
      <vt:lpstr>Fasooblock</vt:lpstr>
      <vt:lpstr>Fasooblock</vt:lpstr>
      <vt:lpstr>Fasooblock</vt:lpstr>
      <vt:lpstr>Fasooblock</vt:lpstr>
      <vt:lpstr>Fasooblock</vt:lpstr>
      <vt:lpstr>클라이언트 개발</vt:lpstr>
      <vt:lpstr>프로젝트 명:LClient(OS X 기반 DRM) </vt:lpstr>
      <vt:lpstr>프로젝트 명: 레지스트리 가상화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주요 경력 사항</dc:title>
  <dc:creator>Yoon Gi bbeum</dc:creator>
  <cp:lastModifiedBy>Yoon Gi bbeum</cp:lastModifiedBy>
  <cp:revision>29</cp:revision>
  <dcterms:created xsi:type="dcterms:W3CDTF">2019-10-22T19:49:40Z</dcterms:created>
  <dcterms:modified xsi:type="dcterms:W3CDTF">2019-11-13T19:10:46Z</dcterms:modified>
</cp:coreProperties>
</file>